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2" r:id="rId1"/>
  </p:sldMasterIdLst>
  <p:notesMasterIdLst>
    <p:notesMasterId r:id="rId37"/>
  </p:notesMasterIdLst>
  <p:sldIdLst>
    <p:sldId id="260" r:id="rId2"/>
    <p:sldId id="289" r:id="rId3"/>
    <p:sldId id="290" r:id="rId4"/>
    <p:sldId id="256" r:id="rId5"/>
    <p:sldId id="257" r:id="rId6"/>
    <p:sldId id="259" r:id="rId7"/>
    <p:sldId id="258" r:id="rId8"/>
    <p:sldId id="261" r:id="rId9"/>
    <p:sldId id="262" r:id="rId10"/>
    <p:sldId id="268" r:id="rId11"/>
    <p:sldId id="263" r:id="rId12"/>
    <p:sldId id="264" r:id="rId13"/>
    <p:sldId id="265" r:id="rId14"/>
    <p:sldId id="266" r:id="rId15"/>
    <p:sldId id="269" r:id="rId16"/>
    <p:sldId id="267" r:id="rId17"/>
    <p:sldId id="278" r:id="rId18"/>
    <p:sldId id="277" r:id="rId19"/>
    <p:sldId id="280" r:id="rId20"/>
    <p:sldId id="279" r:id="rId21"/>
    <p:sldId id="281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4644"/>
  </p:normalViewPr>
  <p:slideViewPr>
    <p:cSldViewPr snapToGrid="0">
      <p:cViewPr>
        <p:scale>
          <a:sx n="100" d="100"/>
          <a:sy n="100" d="100"/>
        </p:scale>
        <p:origin x="1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C46E0-6F2B-8145-8804-F3DC3552DFBD}" type="datetimeFigureOut">
              <a:rPr lang="en-US" smtClean="0"/>
              <a:t>6/21/20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8C905-F285-9D42-97E5-2D6645515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8C905-F285-9D42-97E5-2D66455158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8C905-F285-9D42-97E5-2D66455158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8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18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7795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6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8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6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78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7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8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50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46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7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CA3FF7-6906-4869-98C5-C3E3F5F5C123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7F6F5C9-100C-4B0F-8DF1-5507B32A4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8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  <p:sldLayoutId id="21474841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2574925"/>
            <a:ext cx="10515600" cy="53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“FOOD HUB”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mtClean="0"/>
              <a:t>	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295900" y="2628900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salish Kumar cs181046		</a:t>
            </a:r>
            <a:br>
              <a:rPr lang="en-US"/>
            </a:br>
            <a:r>
              <a:rPr lang="en-US"/>
              <a:t>	</a:t>
            </a:r>
            <a:r>
              <a:rPr lang="en-US" smtClean="0"/>
              <a:t>nasir </a:t>
            </a:r>
            <a:r>
              <a:rPr lang="en-US"/>
              <a:t>khalil cs181005</a:t>
            </a:r>
            <a:br>
              <a:rPr lang="en-US"/>
            </a:br>
            <a:r>
              <a:rPr lang="en-US"/>
              <a:t>	</a:t>
            </a:r>
            <a:r>
              <a:rPr lang="en-US" smtClean="0"/>
              <a:t>saqib </a:t>
            </a:r>
            <a:r>
              <a:rPr lang="en-US"/>
              <a:t>hashim cs181012</a:t>
            </a:r>
          </a:p>
        </p:txBody>
      </p:sp>
    </p:spTree>
    <p:extLst>
      <p:ext uri="{BB962C8B-B14F-4D97-AF65-F5344CB8AC3E}">
        <p14:creationId xmlns:p14="http://schemas.microsoft.com/office/powerpoint/2010/main" val="172792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74650"/>
            <a:ext cx="4826000" cy="610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0" y="374650"/>
            <a:ext cx="44323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5900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406916"/>
            <a:ext cx="5880100" cy="6184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39700"/>
            <a:ext cx="50165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1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10" y="0"/>
            <a:ext cx="10977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4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5900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0"/>
            <a:ext cx="1126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8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5900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60" y="0"/>
            <a:ext cx="10261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01" y="0"/>
            <a:ext cx="10821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5900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0182" y="2247900"/>
            <a:ext cx="384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Few </a:t>
            </a:r>
            <a:r>
              <a:rPr lang="en-US" dirty="0" err="1" smtClean="0"/>
              <a:t>Apis</a:t>
            </a:r>
            <a:r>
              <a:rPr lang="en-US" dirty="0" smtClean="0"/>
              <a:t> and query to access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3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009650"/>
            <a:ext cx="11772900" cy="5727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73500" y="596900"/>
            <a:ext cx="407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api</a:t>
            </a:r>
            <a:r>
              <a:rPr lang="en-US" dirty="0" smtClean="0"/>
              <a:t> checks if your already exist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6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25338" y="88900"/>
            <a:ext cx="212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api</a:t>
            </a:r>
            <a:r>
              <a:rPr lang="en-US" dirty="0" smtClean="0"/>
              <a:t> fetches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8232"/>
            <a:ext cx="82296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2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6175" y="758217"/>
            <a:ext cx="4559925" cy="1596177"/>
          </a:xfrm>
        </p:spPr>
        <p:txBody>
          <a:bodyPr/>
          <a:lstStyle/>
          <a:p>
            <a:r>
              <a:rPr lang="en-US" b="1" dirty="0" err="1" smtClean="0"/>
              <a:t>wHAT</a:t>
            </a:r>
            <a:r>
              <a:rPr lang="en-US" b="1" dirty="0" smtClean="0"/>
              <a:t> IS </a:t>
            </a:r>
            <a:r>
              <a:rPr lang="en-US" b="1" dirty="0" err="1" smtClean="0"/>
              <a:t>FOODHub</a:t>
            </a:r>
            <a:r>
              <a:rPr lang="en-US" b="1" dirty="0"/>
              <a:t> ?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3293" y="2354394"/>
            <a:ext cx="8653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This is a Food-Ordering application. Idea was inspired from </a:t>
            </a:r>
            <a:r>
              <a:rPr lang="en-US" dirty="0" smtClean="0"/>
              <a:t>FoodPanda. </a:t>
            </a:r>
            <a:r>
              <a:rPr lang="en-US" dirty="0"/>
              <a:t>It will help </a:t>
            </a:r>
            <a:r>
              <a:rPr lang="en-US" dirty="0" smtClean="0"/>
              <a:t>people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Order Food any time at any place. In such circumstances as COVID-19, as  </a:t>
            </a:r>
            <a:endParaRPr lang="en-US" dirty="0" smtClean="0"/>
          </a:p>
          <a:p>
            <a:pPr algn="just"/>
            <a:r>
              <a:rPr lang="en-US" dirty="0" smtClean="0"/>
              <a:t>Social </a:t>
            </a:r>
            <a:r>
              <a:rPr lang="en-US" dirty="0"/>
              <a:t>distancing is necessary, the idea of dining at Restaurant is dangerous, with </a:t>
            </a:r>
            <a:endParaRPr lang="en-US" dirty="0" smtClean="0"/>
          </a:p>
          <a:p>
            <a:pPr algn="just"/>
            <a:r>
              <a:rPr lang="en-US" dirty="0" smtClean="0"/>
              <a:t>this </a:t>
            </a:r>
            <a:r>
              <a:rPr lang="en-US" dirty="0"/>
              <a:t>app can order your favorite food at your door step.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25338" y="88900"/>
            <a:ext cx="2895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api</a:t>
            </a:r>
            <a:r>
              <a:rPr lang="en-US" dirty="0" smtClean="0"/>
              <a:t> record user’s address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812800"/>
            <a:ext cx="68072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07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25338" y="88900"/>
            <a:ext cx="313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getches</a:t>
            </a:r>
            <a:r>
              <a:rPr lang="en-US" dirty="0" smtClean="0"/>
              <a:t> </a:t>
            </a:r>
            <a:r>
              <a:rPr lang="en-US" dirty="0" err="1" smtClean="0"/>
              <a:t>recipt</a:t>
            </a:r>
            <a:r>
              <a:rPr lang="en-US" dirty="0" smtClean="0"/>
              <a:t> of orders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908050"/>
            <a:ext cx="90805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0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746" y="2881935"/>
            <a:ext cx="423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Admin app Front-End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01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73050"/>
            <a:ext cx="9474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7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39700"/>
            <a:ext cx="99949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0"/>
            <a:ext cx="1062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4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65100"/>
            <a:ext cx="101473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4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4150"/>
            <a:ext cx="11938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1074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7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0182" y="2247900"/>
            <a:ext cx="384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Few </a:t>
            </a:r>
            <a:r>
              <a:rPr lang="en-US" dirty="0" err="1" smtClean="0"/>
              <a:t>Apis</a:t>
            </a:r>
            <a:r>
              <a:rPr lang="en-US" dirty="0" smtClean="0"/>
              <a:t> and query to access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6175" y="758217"/>
            <a:ext cx="4267825" cy="1596177"/>
          </a:xfrm>
        </p:spPr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3293" y="2354394"/>
            <a:ext cx="3787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Android Studio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Flutter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MySQL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Shared preferences/Local Storage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8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01600"/>
            <a:ext cx="5407446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6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0"/>
            <a:ext cx="562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2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-38100"/>
            <a:ext cx="604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390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-38100"/>
            <a:ext cx="6016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6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2574925"/>
            <a:ext cx="10515600" cy="11969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9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" y="103344"/>
            <a:ext cx="12180864" cy="6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11572" y="335086"/>
            <a:ext cx="2532590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ADMIN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3" idx="3"/>
            <a:endCxn id="8" idx="1"/>
          </p:cNvCxnSpPr>
          <p:nvPr/>
        </p:nvCxnSpPr>
        <p:spPr>
          <a:xfrm>
            <a:off x="4744162" y="907741"/>
            <a:ext cx="2709261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453423" y="335088"/>
            <a:ext cx="2532590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CATEGORY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53423" y="3776430"/>
            <a:ext cx="2532590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FOOD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93008" y="375048"/>
            <a:ext cx="2428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Add/Delete a Category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46435" y="2480423"/>
            <a:ext cx="110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98422" y="3684128"/>
            <a:ext cx="2532590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ORDER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44162" y="1486562"/>
            <a:ext cx="2709261" cy="22898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803179">
            <a:off x="4454459" y="4352689"/>
            <a:ext cx="24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Place , changing status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2702509" y="1415828"/>
            <a:ext cx="13358" cy="2268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6200000">
            <a:off x="1156838" y="2239163"/>
            <a:ext cx="244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Getting order details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606720" y="1480793"/>
            <a:ext cx="13935" cy="2203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3060486" y="2295757"/>
            <a:ext cx="168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Changing status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359433">
            <a:off x="5481754" y="2068627"/>
            <a:ext cx="15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Add/Delete a Food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292661" y="5254455"/>
            <a:ext cx="2532590" cy="103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CUSTOMER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endCxn id="33" idx="0"/>
          </p:cNvCxnSpPr>
          <p:nvPr/>
        </p:nvCxnSpPr>
        <p:spPr>
          <a:xfrm flipH="1">
            <a:off x="6558956" y="1436608"/>
            <a:ext cx="1595636" cy="38178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7650429">
            <a:off x="5920443" y="3964215"/>
            <a:ext cx="160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Get Categories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3" idx="0"/>
            <a:endCxn id="18" idx="3"/>
          </p:cNvCxnSpPr>
          <p:nvPr/>
        </p:nvCxnSpPr>
        <p:spPr>
          <a:xfrm flipH="1" flipV="1">
            <a:off x="4431012" y="4256783"/>
            <a:ext cx="2127944" cy="99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574280">
            <a:off x="4296559" y="4695306"/>
            <a:ext cx="207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order details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14822" y="4582280"/>
            <a:ext cx="1300329" cy="672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44162" y="1147924"/>
            <a:ext cx="2709262" cy="2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7037" y="5024881"/>
            <a:ext cx="167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Add Address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2359433">
            <a:off x="4885561" y="2718754"/>
            <a:ext cx="158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all Food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886937" y="4212948"/>
            <a:ext cx="534752" cy="1047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650429">
            <a:off x="6200426" y="4212947"/>
            <a:ext cx="160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Food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84994" y="5254455"/>
            <a:ext cx="2532590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Address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593341" y="5612167"/>
            <a:ext cx="1699320" cy="54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82108" y="1353725"/>
            <a:ext cx="167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Get all Categories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614049" y="5915123"/>
            <a:ext cx="1678612" cy="527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51251" y="6035610"/>
            <a:ext cx="167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Get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4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746" y="2881935"/>
            <a:ext cx="423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Customer app Front-End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45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0" y="406916"/>
            <a:ext cx="5067300" cy="6184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38150"/>
            <a:ext cx="50165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3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623332"/>
            <a:ext cx="4419600" cy="6121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623332"/>
            <a:ext cx="5575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5900" y="662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3" y="470416"/>
            <a:ext cx="5384800" cy="6057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267216"/>
            <a:ext cx="51308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37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1199</TotalTime>
  <Words>162</Words>
  <Application>Microsoft Macintosh PowerPoint</Application>
  <PresentationFormat>Widescreen</PresentationFormat>
  <Paragraphs>43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Tw Cen MT</vt:lpstr>
      <vt:lpstr>Arial</vt:lpstr>
      <vt:lpstr>Droplet</vt:lpstr>
      <vt:lpstr>“FOOD HUB”   </vt:lpstr>
      <vt:lpstr>wHAT IS FOODHub ? 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  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Nasir Khalil</dc:creator>
  <cp:lastModifiedBy>Microsoft Office User</cp:lastModifiedBy>
  <cp:revision>32</cp:revision>
  <dcterms:created xsi:type="dcterms:W3CDTF">2020-06-17T11:11:18Z</dcterms:created>
  <dcterms:modified xsi:type="dcterms:W3CDTF">2020-06-21T07:40:45Z</dcterms:modified>
</cp:coreProperties>
</file>